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37" y="-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2020/4/22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Course #3 RNN &amp; LSTM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2020/04/23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8286750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RNNs take </a:t>
            </a:r>
            <a:r>
              <a:rPr lang="en-US" altLang="zh-TW" dirty="0" smtClean="0"/>
              <a:t>them in one at a time and in a </a:t>
            </a:r>
            <a:r>
              <a:rPr lang="en-US" altLang="zh-TW" u="sng" dirty="0" smtClean="0"/>
              <a:t>sequence.</a:t>
            </a:r>
            <a:r>
              <a:rPr lang="en-US" altLang="zh-TW" dirty="0" smtClean="0"/>
              <a:t> </a:t>
            </a:r>
            <a:endParaRPr lang="en-US" altLang="zh-TW" dirty="0" smtClean="0"/>
          </a:p>
          <a:p>
            <a:r>
              <a:rPr lang="en-US" altLang="zh-TW" dirty="0" smtClean="0"/>
              <a:t>At </a:t>
            </a:r>
            <a:r>
              <a:rPr lang="en-US" altLang="zh-TW" dirty="0" smtClean="0"/>
              <a:t>each step, the RNN does a series of calculations before producing an output. 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/>
              <a:t>output, known as the </a:t>
            </a:r>
            <a:r>
              <a:rPr lang="en-US" altLang="zh-TW" u="sng" dirty="0" smtClean="0"/>
              <a:t>hidden state,</a:t>
            </a:r>
            <a:r>
              <a:rPr lang="en-US" altLang="zh-TW" dirty="0" smtClean="0"/>
              <a:t> is then combined with the next input in the sequence to produce another output. </a:t>
            </a:r>
            <a:endParaRPr lang="en-US" altLang="zh-TW" dirty="0" smtClean="0"/>
          </a:p>
          <a:p>
            <a:r>
              <a:rPr lang="en-US" altLang="zh-TW" dirty="0" smtClean="0"/>
              <a:t>This </a:t>
            </a:r>
            <a:r>
              <a:rPr lang="en-US" altLang="zh-TW" dirty="0" smtClean="0"/>
              <a:t>process continues until the model is programmed to finish or the input sequence ends.</a:t>
            </a:r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8850" name="Picture 2" descr="C:\Users\joshhu\Desktop\rnn-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76872"/>
            <a:ext cx="6774718" cy="3816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 calculations at each time step consider the </a:t>
            </a:r>
            <a:r>
              <a:rPr lang="en-US" altLang="zh-TW" u="sng" dirty="0" smtClean="0"/>
              <a:t>context</a:t>
            </a:r>
            <a:r>
              <a:rPr lang="en-US" altLang="zh-TW" dirty="0" smtClean="0"/>
              <a:t> of the previous time steps in the form of the hidden state. </a:t>
            </a:r>
            <a:endParaRPr lang="en-US" altLang="zh-TW" dirty="0" smtClean="0"/>
          </a:p>
          <a:p>
            <a:r>
              <a:rPr lang="en-US" altLang="zh-TW" dirty="0" smtClean="0"/>
              <a:t>Being </a:t>
            </a:r>
            <a:r>
              <a:rPr lang="en-US" altLang="zh-TW" dirty="0" smtClean="0"/>
              <a:t>able to use this contextual information from previous inputs is the key essence to RNNs’ success in sequential problems.</a:t>
            </a:r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RNNs’ Outputs</a:t>
            </a:r>
            <a:endParaRPr lang="zh-TW" altLang="en-US" dirty="0"/>
          </a:p>
        </p:txBody>
      </p:sp>
      <p:pic>
        <p:nvPicPr>
          <p:cNvPr id="79874" name="Picture 2" descr="C:\Users\joshhu\Desktop\karpathy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2856"/>
            <a:ext cx="8741703" cy="273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RNNs’ Outputs</a:t>
            </a:r>
            <a:endParaRPr lang="zh-TW" altLang="en-US" dirty="0"/>
          </a:p>
        </p:txBody>
      </p:sp>
      <p:pic>
        <p:nvPicPr>
          <p:cNvPr id="80898" name="Picture 2" descr="C:\Users\joshhu\Desktop\Slide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8277225" cy="2800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RNNs’ Outputs</a:t>
            </a:r>
            <a:endParaRPr lang="zh-TW" altLang="en-US" dirty="0"/>
          </a:p>
        </p:txBody>
      </p:sp>
      <p:pic>
        <p:nvPicPr>
          <p:cNvPr id="81922" name="Picture 2" descr="C:\Users\joshhu\Desktop\Slide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87" y="2420888"/>
            <a:ext cx="8963013" cy="273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RNNs’ Outputs</a:t>
            </a:r>
            <a:endParaRPr lang="zh-TW" altLang="en-US" dirty="0"/>
          </a:p>
        </p:txBody>
      </p:sp>
      <p:pic>
        <p:nvPicPr>
          <p:cNvPr id="82946" name="Picture 2" descr="C:\Users\joshhu\Desktop\Slide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63" y="2780928"/>
            <a:ext cx="8917037" cy="20162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Simple RNN</a:t>
            </a:r>
            <a:endParaRPr lang="zh-TW" alt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844824"/>
            <a:ext cx="4599577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96952"/>
            <a:ext cx="802741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7" y="4221088"/>
            <a:ext cx="452907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RNN</a:t>
            </a:r>
            <a:endParaRPr lang="zh-TW" altLang="en-US" dirty="0"/>
          </a:p>
        </p:txBody>
      </p:sp>
      <p:pic>
        <p:nvPicPr>
          <p:cNvPr id="84995" name="Picture 3" descr="C:\Users\joshhu\Desktop\rnn-bptt-with-gradients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064445" cy="4120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Slot Filling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7560840" cy="4550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RNN</a:t>
            </a:r>
            <a:endParaRPr lang="zh-TW" altLang="en-US" dirty="0"/>
          </a:p>
        </p:txBody>
      </p:sp>
      <p:pic>
        <p:nvPicPr>
          <p:cNvPr id="86018" name="Picture 2" descr="C:\Users\joshhu\Desktop\Slide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202681" cy="4752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Network(RNN)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556792"/>
            <a:ext cx="6754267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56792"/>
            <a:ext cx="6624736" cy="4567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6912768" cy="5378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7488832" cy="534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052736"/>
            <a:ext cx="7272808" cy="54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840760" cy="503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056784" cy="513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6912768" cy="506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6752"/>
            <a:ext cx="7200800" cy="5219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Slot Filling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916832"/>
            <a:ext cx="6264696" cy="454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6768752" cy="499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24744"/>
            <a:ext cx="6984776" cy="506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052736"/>
            <a:ext cx="7056784" cy="528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6752"/>
            <a:ext cx="7416824" cy="528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488832" cy="539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6752"/>
            <a:ext cx="6840760" cy="50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84776" cy="5078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84784"/>
            <a:ext cx="6664133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7200800" cy="520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6840760" cy="519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Slot Filling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844823"/>
            <a:ext cx="7632848" cy="478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68760"/>
            <a:ext cx="7416824" cy="5469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40768"/>
            <a:ext cx="7416824" cy="5333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7200800" cy="513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416824" cy="534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200800" cy="512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810359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72816"/>
            <a:ext cx="766958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RNN</a:t>
            </a:r>
            <a:r>
              <a:rPr lang="en-US" altLang="zh-TW" dirty="0" smtClean="0"/>
              <a:t> </a:t>
            </a:r>
            <a:r>
              <a:rPr lang="en-US" altLang="zh-TW" dirty="0" smtClean="0"/>
              <a:t>on slot filling</a:t>
            </a:r>
            <a:endParaRPr lang="zh-TW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776"/>
            <a:ext cx="7128792" cy="498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Deep RNN</a:t>
            </a:r>
            <a:endParaRPr lang="zh-TW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013176"/>
            <a:ext cx="2084387" cy="167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491" y="3558352"/>
            <a:ext cx="22891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Deep RNN</a:t>
            </a:r>
            <a:endParaRPr lang="zh-TW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8087447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Dimension of “other”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988840"/>
            <a:ext cx="3456384" cy="444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Elman &amp; Jordan Network</a:t>
            </a:r>
            <a:endParaRPr lang="zh-TW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824886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Single Directional RNN</a:t>
            </a:r>
            <a:endParaRPr lang="zh-TW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293096"/>
            <a:ext cx="7328262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Single Directional RNN</a:t>
            </a:r>
            <a:endParaRPr lang="zh-TW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772816"/>
            <a:ext cx="8352929" cy="1543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Bidirectional RNN</a:t>
            </a:r>
            <a:endParaRPr lang="zh-TW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822792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Long Short-Term Memory</a:t>
            </a:r>
            <a:br>
              <a:rPr lang="en-US" altLang="zh-TW" dirty="0" smtClean="0"/>
            </a:br>
            <a:r>
              <a:rPr lang="en-US" altLang="zh-TW" dirty="0" smtClean="0"/>
              <a:t>(LSTM)</a:t>
            </a:r>
            <a:endParaRPr lang="zh-TW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780928"/>
            <a:ext cx="2721771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348880"/>
            <a:ext cx="3600400" cy="353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968552" cy="414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420888"/>
            <a:ext cx="5359306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340768"/>
            <a:ext cx="5472608" cy="484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Word hashing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204864"/>
            <a:ext cx="4248472" cy="439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624736" cy="50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12776"/>
            <a:ext cx="7344816" cy="506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344816" cy="5104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488832" cy="503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124744"/>
            <a:ext cx="4320480" cy="517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268760"/>
            <a:ext cx="4680520" cy="538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7272808" cy="524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272808" cy="535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052736"/>
            <a:ext cx="7632848" cy="560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488832" cy="55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Slot filling</a:t>
            </a:r>
            <a:endParaRPr lang="zh-TW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844824"/>
            <a:ext cx="6696744" cy="486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7632848" cy="5802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7200800" cy="5103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24744"/>
            <a:ext cx="7344816" cy="551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24744"/>
            <a:ext cx="7344816" cy="550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24744"/>
            <a:ext cx="7128792" cy="542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272808" cy="541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24744"/>
            <a:ext cx="7200800" cy="536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7128792" cy="522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LSTM</a:t>
            </a:r>
            <a:endParaRPr lang="zh-TW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7056784" cy="529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340768"/>
            <a:ext cx="6768752" cy="49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7632848" cy="459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052736"/>
            <a:ext cx="7200800" cy="535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2032" y="1205136"/>
            <a:ext cx="7200800" cy="535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1268760"/>
            <a:ext cx="7514431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128792" cy="504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1340768"/>
            <a:ext cx="716149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96752"/>
            <a:ext cx="4824536" cy="539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344816" cy="5275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6984776" cy="5183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984" y="1421160"/>
            <a:ext cx="6984776" cy="5183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和一般的</a:t>
            </a:r>
            <a:r>
              <a:rPr lang="en-US" altLang="zh-TW" dirty="0" err="1" smtClean="0"/>
              <a:t>nn</a:t>
            </a:r>
            <a:r>
              <a:rPr lang="zh-TW" altLang="en-US" dirty="0" smtClean="0"/>
              <a:t>有何不同</a:t>
            </a:r>
            <a:endParaRPr lang="zh-TW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344816" cy="5579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604664"/>
          </a:xfrm>
        </p:spPr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844824"/>
            <a:ext cx="6984776" cy="4815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277</Words>
  <Application>Microsoft Office PowerPoint</Application>
  <PresentationFormat>如螢幕大小 (4:3)</PresentationFormat>
  <Paragraphs>102</Paragraphs>
  <Slides>87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88" baseType="lpstr">
      <vt:lpstr>Office 佈景主題</vt:lpstr>
      <vt:lpstr>Course #3 RNN &amp; LSTM</vt:lpstr>
      <vt:lpstr>Example Application</vt:lpstr>
      <vt:lpstr>Example Application</vt:lpstr>
      <vt:lpstr>Example Application</vt:lpstr>
      <vt:lpstr>Example Application</vt:lpstr>
      <vt:lpstr>Example Application</vt:lpstr>
      <vt:lpstr>Example Application</vt:lpstr>
      <vt:lpstr>Example Application</vt:lpstr>
      <vt:lpstr>Example Application</vt:lpstr>
      <vt:lpstr>Recurrent Neural Network(RNN)</vt:lpstr>
      <vt:lpstr>Recurrent Neural Network(RNN)</vt:lpstr>
      <vt:lpstr>Recurrent Neural Network(RNN)</vt:lpstr>
      <vt:lpstr>Recurrent Neural Network(RNN)</vt:lpstr>
      <vt:lpstr>RNNs’ Outputs</vt:lpstr>
      <vt:lpstr>RNNs’ Outputs</vt:lpstr>
      <vt:lpstr>RNNs’ Outputs</vt:lpstr>
      <vt:lpstr>RNNs’ Outputs</vt:lpstr>
      <vt:lpstr>Simple RNN</vt:lpstr>
      <vt:lpstr>Training RNN</vt:lpstr>
      <vt:lpstr>Training RNN</vt:lpstr>
      <vt:lpstr>Recurrent Neural Network(RNN)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Example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RNN on slot filling</vt:lpstr>
      <vt:lpstr>Deep RNN</vt:lpstr>
      <vt:lpstr>Deep RNN</vt:lpstr>
      <vt:lpstr>Elman &amp; Jordan Network</vt:lpstr>
      <vt:lpstr>Single Directional RNN</vt:lpstr>
      <vt:lpstr>Single Directional RNN</vt:lpstr>
      <vt:lpstr>Bidirectional RNN</vt:lpstr>
      <vt:lpstr>Long Short-Term Memory (LSTM)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  <vt:lpstr>和一般的nn有何不同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#3 RNN &amp; LSTM</dc:title>
  <dc:creator>joshhu</dc:creator>
  <cp:lastModifiedBy>joshhu</cp:lastModifiedBy>
  <cp:revision>39</cp:revision>
  <dcterms:created xsi:type="dcterms:W3CDTF">2020-04-22T03:49:08Z</dcterms:created>
  <dcterms:modified xsi:type="dcterms:W3CDTF">2020-04-22T16:22:41Z</dcterms:modified>
</cp:coreProperties>
</file>